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5" r:id="rId4"/>
    <p:sldId id="266" r:id="rId5"/>
    <p:sldId id="271" r:id="rId6"/>
    <p:sldId id="272" r:id="rId7"/>
    <p:sldId id="267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9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E00"/>
    <a:srgbClr val="DE7400"/>
    <a:srgbClr val="4E863A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5"/>
    <p:restoredTop sz="94683"/>
  </p:normalViewPr>
  <p:slideViewPr>
    <p:cSldViewPr>
      <p:cViewPr varScale="1">
        <p:scale>
          <a:sx n="124" d="100"/>
          <a:sy n="124" d="100"/>
        </p:scale>
        <p:origin x="168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4365" y="527605"/>
            <a:ext cx="8182570" cy="1221640"/>
          </a:xfrm>
        </p:spPr>
        <p:txBody>
          <a:bodyPr>
            <a:normAutofit/>
          </a:bodyPr>
          <a:lstStyle>
            <a:lvl1pPr algn="ctr">
              <a:defRPr sz="5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49245"/>
            <a:ext cx="6400800" cy="91623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0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7900" y="1443836"/>
            <a:ext cx="6710784" cy="4275740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Type-subscribers%20bar%20char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Type-Views%20bar%20char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scatter%20plot%20for%20views%20and%20subscriber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scatter%20plot%20for%20Uploads%20and%20subscriber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scatter%20plot%20for%20views%20and%20Upload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template.net/?utm_source=ppt&amp;utm_medium=link&amp;utm_term=basic&amp;utm_content=lastslide&amp;utm_campaign=ppt" TargetMode="External"/><Relationship Id="rId2" Type="http://schemas.openxmlformats.org/officeDocument/2006/relationships/hyperlink" Target="https://socialblade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blade.com/youtube/top/5000/mostsubscribe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pie%20chart%20for%20country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country-subscribers%20bar%20char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sonwang/Desktop/webscrapy%20pics/url%20plotly/pie%20chart%20for%20Type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5206" y="2286000"/>
            <a:ext cx="3580888" cy="14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956F2A96-8202-9247-B9E0-C7EB5AF57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50641"/>
            <a:ext cx="6400800" cy="916230"/>
          </a:xfrm>
        </p:spPr>
        <p:txBody>
          <a:bodyPr/>
          <a:lstStyle/>
          <a:p>
            <a:r>
              <a:rPr lang="en-US" dirty="0"/>
              <a:t>Hong Yang (Jason) Wang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B33C-7FD4-7444-A164-B06023D8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D7FDA-E99C-884C-9DBA-E6CC71090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395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56F33-F6B6-6A45-B177-D769BA8D0743}"/>
              </a:ext>
            </a:extLst>
          </p:cNvPr>
          <p:cNvSpPr txBox="1"/>
          <p:nvPr/>
        </p:nvSpPr>
        <p:spPr>
          <a:xfrm>
            <a:off x="3615992" y="133275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Type-Subscriber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35F21-7340-DE44-905C-3E8D680F7B32}"/>
              </a:ext>
            </a:extLst>
          </p:cNvPr>
          <p:cNvSpPr/>
          <p:nvPr/>
        </p:nvSpPr>
        <p:spPr>
          <a:xfrm rot="16200000">
            <a:off x="-400815" y="3244334"/>
            <a:ext cx="1170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Subscriber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4E0E7-E82E-7343-BB2B-88DBE1A9D6AC}"/>
              </a:ext>
            </a:extLst>
          </p:cNvPr>
          <p:cNvSpPr/>
          <p:nvPr/>
        </p:nvSpPr>
        <p:spPr>
          <a:xfrm>
            <a:off x="4258068" y="5326475"/>
            <a:ext cx="62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5672778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558C-35C6-0C48-8374-5B8F380B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0C89B899-DBF6-9548-A5F1-6B9B3CBE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3956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08E02-A2CD-714E-9F1E-FF2AB8C472FC}"/>
              </a:ext>
            </a:extLst>
          </p:cNvPr>
          <p:cNvSpPr/>
          <p:nvPr/>
        </p:nvSpPr>
        <p:spPr>
          <a:xfrm>
            <a:off x="4258068" y="5326475"/>
            <a:ext cx="62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29648-186A-E54B-AF4E-31274BD3A5F9}"/>
              </a:ext>
            </a:extLst>
          </p:cNvPr>
          <p:cNvSpPr/>
          <p:nvPr/>
        </p:nvSpPr>
        <p:spPr>
          <a:xfrm rot="16200000">
            <a:off x="-139526" y="3244333"/>
            <a:ext cx="64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7B9C9-FCF1-F243-8F1F-DDB1D66093D7}"/>
              </a:ext>
            </a:extLst>
          </p:cNvPr>
          <p:cNvSpPr/>
          <p:nvPr/>
        </p:nvSpPr>
        <p:spPr>
          <a:xfrm>
            <a:off x="3990943" y="1396710"/>
            <a:ext cx="1162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Type-View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445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A4F6-BA72-9F4E-AE68-4D5A1118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8DA17AA-8959-5D43-A517-D7BE2440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" y="1454454"/>
            <a:ext cx="9144000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435E6-8E81-C240-B988-26826FD3170E}"/>
              </a:ext>
            </a:extLst>
          </p:cNvPr>
          <p:cNvSpPr txBox="1"/>
          <p:nvPr/>
        </p:nvSpPr>
        <p:spPr>
          <a:xfrm>
            <a:off x="3769269" y="1048306"/>
            <a:ext cx="22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Subscriber-View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0608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4E41B-5DAA-2244-B17B-336559B7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5" name="Picture 4" descr="A picture containing sky, text&#13;&#10;&#13;&#10;Description automatically generated">
            <a:extLst>
              <a:ext uri="{FF2B5EF4-FFF2-40B4-BE49-F238E27FC236}">
                <a16:creationId xmlns:a16="http://schemas.microsoft.com/office/drawing/2014/main" id="{83662118-30FA-DA4C-BDA0-E8233AB5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" y="1524000"/>
            <a:ext cx="8862906" cy="415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74B2E-9780-6B45-A06E-7BDD8B6F2379}"/>
              </a:ext>
            </a:extLst>
          </p:cNvPr>
          <p:cNvSpPr txBox="1"/>
          <p:nvPr/>
        </p:nvSpPr>
        <p:spPr>
          <a:xfrm>
            <a:off x="3467100" y="1154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Subscriber-Upload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495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AE06-43D1-8740-90B4-3FE68349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5" name="Picture 4" descr="A picture containing sky, wall&#13;&#10;&#13;&#10;Description automatically generated">
            <a:extLst>
              <a:ext uri="{FF2B5EF4-FFF2-40B4-BE49-F238E27FC236}">
                <a16:creationId xmlns:a16="http://schemas.microsoft.com/office/drawing/2014/main" id="{AB0BC420-DF41-8A43-BA31-D2BA3EC9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" y="1474057"/>
            <a:ext cx="914400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E9D4A-CF96-364D-AB49-54B7A2E91AD9}"/>
              </a:ext>
            </a:extLst>
          </p:cNvPr>
          <p:cNvSpPr txBox="1"/>
          <p:nvPr/>
        </p:nvSpPr>
        <p:spPr>
          <a:xfrm>
            <a:off x="3878709" y="1076516"/>
            <a:ext cx="140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View-Upload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682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699-C5BE-F24A-9A83-902EB3F1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A499-D8B1-8147-A45F-775AE68A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U.S. and India channel have the most subscribers</a:t>
            </a:r>
          </a:p>
          <a:p>
            <a:r>
              <a:rPr lang="en-US" dirty="0"/>
              <a:t>Comedy and </a:t>
            </a:r>
            <a:r>
              <a:rPr lang="en-US"/>
              <a:t>Music channel have </a:t>
            </a:r>
            <a:r>
              <a:rPr lang="en-US" dirty="0"/>
              <a:t>the most subscribers. However, Music has the most views</a:t>
            </a:r>
          </a:p>
          <a:p>
            <a:r>
              <a:rPr lang="en-US" dirty="0"/>
              <a:t>The more subscriber channels have the more view they will get</a:t>
            </a:r>
          </a:p>
          <a:p>
            <a:r>
              <a:rPr lang="en-US" dirty="0"/>
              <a:t>Channels with more video upload, have less subscriber and view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1201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EC16-FAEB-BE47-8C4C-058BB706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4" descr="A dog that is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70B2DFA5-E75C-ED4B-89F3-3A47F9D6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17638"/>
            <a:ext cx="7162800" cy="47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7133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2680-85BD-0546-83F4-EC76169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860B-2A73-D647-9066-23EC11F2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https://socialblade.com</a:t>
            </a:r>
            <a:endParaRPr lang="en-US" u="sng" dirty="0"/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pptTemplate.net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7173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4E3F-9EAA-2E47-B3F5-D1E75DD9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4B44-EF66-2843-80CA-ADDEDCBFF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Web Scraping</a:t>
            </a:r>
          </a:p>
          <a:p>
            <a:pPr>
              <a:lnSpc>
                <a:spcPct val="200000"/>
              </a:lnSpc>
            </a:pPr>
            <a:r>
              <a:rPr lang="en-US" dirty="0"/>
              <a:t>Data</a:t>
            </a:r>
          </a:p>
          <a:p>
            <a:pPr>
              <a:lnSpc>
                <a:spcPct val="200000"/>
              </a:lnSpc>
            </a:pPr>
            <a:r>
              <a:rPr lang="en-US" dirty="0"/>
              <a:t>Analysis</a:t>
            </a:r>
          </a:p>
          <a:p>
            <a:pPr>
              <a:lnSpc>
                <a:spcPct val="200000"/>
              </a:lnSpc>
            </a:pPr>
            <a:r>
              <a:rPr lang="en-US" dirty="0"/>
              <a:t>Summary</a:t>
            </a:r>
          </a:p>
          <a:p>
            <a:pPr>
              <a:lnSpc>
                <a:spcPct val="200000"/>
              </a:lnSpc>
            </a:pPr>
            <a:r>
              <a:rPr lang="en-US" dirty="0"/>
              <a:t>Q&amp;A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687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F07-F6A9-9F4A-8C06-619001A1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Scraping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41EC8D6-0D8B-9240-A85C-AFBD309F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800"/>
            <a:ext cx="6172200" cy="449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7607B-8D73-9749-BF0F-47B3759B0F43}"/>
              </a:ext>
            </a:extLst>
          </p:cNvPr>
          <p:cNvSpPr txBox="1"/>
          <p:nvPr/>
        </p:nvSpPr>
        <p:spPr>
          <a:xfrm>
            <a:off x="1523037" y="1295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Socialblade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22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4D5A-2E9C-774A-AB9E-659C8CC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9423EFA-B6A2-8042-800C-36047048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6" y="1564005"/>
            <a:ext cx="8450367" cy="372999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84840784-CA7C-8B4E-8DD8-96289C5A085D}"/>
              </a:ext>
            </a:extLst>
          </p:cNvPr>
          <p:cNvSpPr/>
          <p:nvPr/>
        </p:nvSpPr>
        <p:spPr>
          <a:xfrm>
            <a:off x="6781800" y="2590800"/>
            <a:ext cx="1295400" cy="3048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8123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8170-B208-9747-8759-E06D2956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56867-7963-0047-9752-0FF7B0B6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3" y="1752600"/>
            <a:ext cx="8855113" cy="354761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41293D7-2D1E-B64D-8357-C733C435DDDB}"/>
              </a:ext>
            </a:extLst>
          </p:cNvPr>
          <p:cNvSpPr/>
          <p:nvPr/>
        </p:nvSpPr>
        <p:spPr>
          <a:xfrm>
            <a:off x="1676400" y="2209800"/>
            <a:ext cx="609600" cy="3048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27CA1D68-7C34-0F49-8C25-69F342483463}"/>
              </a:ext>
            </a:extLst>
          </p:cNvPr>
          <p:cNvSpPr/>
          <p:nvPr/>
        </p:nvSpPr>
        <p:spPr>
          <a:xfrm>
            <a:off x="2971800" y="2209800"/>
            <a:ext cx="2209800" cy="3048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99035ED-894F-D64F-BA5B-E6E3870D72C2}"/>
              </a:ext>
            </a:extLst>
          </p:cNvPr>
          <p:cNvSpPr/>
          <p:nvPr/>
        </p:nvSpPr>
        <p:spPr>
          <a:xfrm>
            <a:off x="6324600" y="4648200"/>
            <a:ext cx="1752600" cy="5334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9CEA2447-AA56-8A47-9F2F-C7965FB06200}"/>
              </a:ext>
            </a:extLst>
          </p:cNvPr>
          <p:cNvSpPr/>
          <p:nvPr/>
        </p:nvSpPr>
        <p:spPr>
          <a:xfrm>
            <a:off x="5867400" y="3314700"/>
            <a:ext cx="1143000" cy="5334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115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4E25-5AA3-0F4E-889A-C4610FD3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(continued)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A177F86-02CC-B949-AD59-29803ADD8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" y="1636863"/>
            <a:ext cx="8946628" cy="358427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B81D3DD1-8223-D348-AEA4-47BA0C8F4661}"/>
              </a:ext>
            </a:extLst>
          </p:cNvPr>
          <p:cNvSpPr/>
          <p:nvPr/>
        </p:nvSpPr>
        <p:spPr>
          <a:xfrm>
            <a:off x="1219200" y="1905000"/>
            <a:ext cx="762000" cy="2286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A6B9DAA-D03C-F04B-9141-6B54194CFD04}"/>
              </a:ext>
            </a:extLst>
          </p:cNvPr>
          <p:cNvSpPr/>
          <p:nvPr/>
        </p:nvSpPr>
        <p:spPr>
          <a:xfrm>
            <a:off x="1600200" y="2133600"/>
            <a:ext cx="4648200" cy="304799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596B471-3C3C-7A4A-B5C1-A1917F0A9889}"/>
              </a:ext>
            </a:extLst>
          </p:cNvPr>
          <p:cNvSpPr/>
          <p:nvPr/>
        </p:nvSpPr>
        <p:spPr>
          <a:xfrm>
            <a:off x="5943600" y="3276601"/>
            <a:ext cx="990600" cy="3810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82D3A75-5DC4-AD4F-9E0B-555500E2F491}"/>
              </a:ext>
            </a:extLst>
          </p:cNvPr>
          <p:cNvSpPr/>
          <p:nvPr/>
        </p:nvSpPr>
        <p:spPr>
          <a:xfrm>
            <a:off x="4492292" y="3276600"/>
            <a:ext cx="990600" cy="380999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387E9BA-BB76-B34D-B257-E63BCEBBFC63}"/>
              </a:ext>
            </a:extLst>
          </p:cNvPr>
          <p:cNvSpPr/>
          <p:nvPr/>
        </p:nvSpPr>
        <p:spPr>
          <a:xfrm>
            <a:off x="6248400" y="4572000"/>
            <a:ext cx="1828800" cy="457200"/>
          </a:xfrm>
          <a:prstGeom prst="fram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620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D111-EAB2-6249-AF97-2E26AF6A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0" y="274638"/>
            <a:ext cx="6710784" cy="1143000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26" name="Picture 25" descr="A picture containing vector graphics&#13;&#10;&#13;&#10;Description automatically generated">
            <a:extLst>
              <a:ext uri="{FF2B5EF4-FFF2-40B4-BE49-F238E27FC236}">
                <a16:creationId xmlns:a16="http://schemas.microsoft.com/office/drawing/2014/main" id="{F06B792E-4EF1-A344-9E1A-546AF02B4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9" y="1417638"/>
            <a:ext cx="8542301" cy="43275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9DCC60-F91C-D945-AAC1-AB89A373339A}"/>
              </a:ext>
            </a:extLst>
          </p:cNvPr>
          <p:cNvSpPr txBox="1"/>
          <p:nvPr/>
        </p:nvSpPr>
        <p:spPr>
          <a:xfrm>
            <a:off x="7239000" y="1981200"/>
            <a:ext cx="1142084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/>
              <a:t>U.S.A.</a:t>
            </a:r>
          </a:p>
          <a:p>
            <a:pPr algn="r"/>
            <a:r>
              <a:rPr lang="en-US" sz="750" dirty="0"/>
              <a:t>Other Countries</a:t>
            </a:r>
          </a:p>
          <a:p>
            <a:pPr algn="r"/>
            <a:r>
              <a:rPr lang="en-US" sz="750" dirty="0"/>
              <a:t>Brazil</a:t>
            </a:r>
          </a:p>
          <a:p>
            <a:pPr algn="r"/>
            <a:r>
              <a:rPr lang="en-US" sz="750" dirty="0"/>
              <a:t>India</a:t>
            </a:r>
          </a:p>
          <a:p>
            <a:pPr algn="r"/>
            <a:r>
              <a:rPr lang="en-US" sz="750" dirty="0"/>
              <a:t>United Kingdom</a:t>
            </a:r>
          </a:p>
          <a:p>
            <a:pPr algn="r"/>
            <a:r>
              <a:rPr lang="en-US" sz="750" dirty="0"/>
              <a:t>Mexico</a:t>
            </a:r>
          </a:p>
          <a:p>
            <a:pPr algn="r"/>
            <a:r>
              <a:rPr lang="en-US" sz="750" dirty="0"/>
              <a:t>Spain</a:t>
            </a:r>
          </a:p>
          <a:p>
            <a:pPr algn="r"/>
            <a:r>
              <a:rPr lang="en-US" sz="750" dirty="0"/>
              <a:t>Russia</a:t>
            </a:r>
          </a:p>
          <a:p>
            <a:pPr algn="r"/>
            <a:r>
              <a:rPr lang="en-US" sz="750" dirty="0"/>
              <a:t>France</a:t>
            </a:r>
          </a:p>
          <a:p>
            <a:pPr algn="r"/>
            <a:r>
              <a:rPr lang="en-US" sz="750" dirty="0"/>
              <a:t>Thailand</a:t>
            </a:r>
          </a:p>
          <a:p>
            <a:pPr algn="r"/>
            <a:r>
              <a:rPr lang="en-US" sz="750" dirty="0"/>
              <a:t>Canada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A548E-29A3-8147-9A0E-EC3825C5A571}"/>
              </a:ext>
            </a:extLst>
          </p:cNvPr>
          <p:cNvSpPr txBox="1"/>
          <p:nvPr/>
        </p:nvSpPr>
        <p:spPr>
          <a:xfrm>
            <a:off x="3352800" y="16118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Country of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0418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224B-922D-EB4D-A646-A635C96B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33CAE-4D14-C04C-9224-96D2A6B0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" y="1487487"/>
            <a:ext cx="8975210" cy="388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33F6D-8994-4949-9CA7-51409A226BC3}"/>
              </a:ext>
            </a:extLst>
          </p:cNvPr>
          <p:cNvSpPr txBox="1"/>
          <p:nvPr/>
        </p:nvSpPr>
        <p:spPr>
          <a:xfrm rot="16200000">
            <a:off x="-1369239" y="19870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510BF-D14B-C74E-8F97-4021F689F49A}"/>
              </a:ext>
            </a:extLst>
          </p:cNvPr>
          <p:cNvSpPr/>
          <p:nvPr/>
        </p:nvSpPr>
        <p:spPr>
          <a:xfrm>
            <a:off x="4105045" y="5001180"/>
            <a:ext cx="93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5911C-DB1A-7F40-9AB4-D3AA894FCD70}"/>
              </a:ext>
            </a:extLst>
          </p:cNvPr>
          <p:cNvSpPr/>
          <p:nvPr/>
        </p:nvSpPr>
        <p:spPr>
          <a:xfrm>
            <a:off x="3668722" y="1487487"/>
            <a:ext cx="2143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Country-Subscriber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BE259-2F79-DB4C-AB19-706E09C7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2674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4D3-9DFB-E74F-8D34-B7FB6F6F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AB35D76-D18A-0548-B2A1-E9369ADE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2" y="1676401"/>
            <a:ext cx="8606891" cy="4611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6DF1E-C05F-8147-BDB3-495DB56700C8}"/>
              </a:ext>
            </a:extLst>
          </p:cNvPr>
          <p:cNvSpPr/>
          <p:nvPr/>
        </p:nvSpPr>
        <p:spPr>
          <a:xfrm>
            <a:off x="3760202" y="1232972"/>
            <a:ext cx="17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Type of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203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icrosoft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with logo</Template>
  <TotalTime>770</TotalTime>
  <Words>156</Words>
  <Application>Microsoft Macintosh PowerPoint</Application>
  <PresentationFormat>On-screen Show (4:3)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Microsoft New Tai Lue</vt:lpstr>
      <vt:lpstr>microsoft with logo</vt:lpstr>
      <vt:lpstr>Web Scraping</vt:lpstr>
      <vt:lpstr>Agenda</vt:lpstr>
      <vt:lpstr>Web Scraping</vt:lpstr>
      <vt:lpstr>Data</vt:lpstr>
      <vt:lpstr>Data (continued)</vt:lpstr>
      <vt:lpstr>Data (continued)</vt:lpstr>
      <vt:lpstr>Analysis</vt:lpstr>
      <vt:lpstr>Analysis (continued)</vt:lpstr>
      <vt:lpstr>Analysis (continued)</vt:lpstr>
      <vt:lpstr>Analysis (continued)</vt:lpstr>
      <vt:lpstr>Analysis (continued)</vt:lpstr>
      <vt:lpstr>Analysis (continued)</vt:lpstr>
      <vt:lpstr>Analysis (continued)</vt:lpstr>
      <vt:lpstr>Analysis (continued)</vt:lpstr>
      <vt:lpstr>Summary</vt:lpstr>
      <vt:lpstr>Q&amp;A</vt:lpstr>
      <vt:lpstr>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</dc:title>
  <dc:creator>Microsoft Office User</dc:creator>
  <cp:lastModifiedBy>Microsoft Office User</cp:lastModifiedBy>
  <cp:revision>22</cp:revision>
  <dcterms:created xsi:type="dcterms:W3CDTF">2019-02-12T06:13:48Z</dcterms:created>
  <dcterms:modified xsi:type="dcterms:W3CDTF">2019-02-12T19:04:05Z</dcterms:modified>
</cp:coreProperties>
</file>